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1" r:id="rId3"/>
    <p:sldId id="271" r:id="rId4"/>
    <p:sldId id="272" r:id="rId5"/>
    <p:sldId id="269" r:id="rId6"/>
    <p:sldId id="270" r:id="rId7"/>
    <p:sldId id="266" r:id="rId8"/>
    <p:sldId id="267" r:id="rId9"/>
    <p:sldId id="268" r:id="rId10"/>
    <p:sldId id="274" r:id="rId11"/>
    <p:sldId id="265" r:id="rId12"/>
    <p:sldId id="273" r:id="rId13"/>
  </p:sldIdLst>
  <p:sldSz cx="7199313" cy="719931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3233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1959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6951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5797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9920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4998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3779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4989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597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3857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0720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33066-9BA6-4CF7-BA03-4F9D2BDBE666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7FA35-FFD5-412F-9E9F-B8656D1B235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754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240267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141707698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353781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4494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1246816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247823778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32220995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281133784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37300953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" y="0"/>
            <a:ext cx="7191470" cy="7191470"/>
          </a:xfrm>
        </p:spPr>
      </p:pic>
    </p:spTree>
    <p:extLst>
      <p:ext uri="{BB962C8B-B14F-4D97-AF65-F5344CB8AC3E}">
        <p14:creationId xmlns:p14="http://schemas.microsoft.com/office/powerpoint/2010/main" val="239008061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3288131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</p:spPr>
      </p:pic>
    </p:spTree>
    <p:extLst>
      <p:ext uri="{BB962C8B-B14F-4D97-AF65-F5344CB8AC3E}">
        <p14:creationId xmlns:p14="http://schemas.microsoft.com/office/powerpoint/2010/main" val="312062726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Personalizado</PresentationFormat>
  <Paragraphs>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</dc:creator>
  <cp:lastModifiedBy>Javier</cp:lastModifiedBy>
  <cp:revision>10</cp:revision>
  <dcterms:created xsi:type="dcterms:W3CDTF">2018-10-15T18:56:07Z</dcterms:created>
  <dcterms:modified xsi:type="dcterms:W3CDTF">2018-10-15T22:18:04Z</dcterms:modified>
</cp:coreProperties>
</file>