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2" r:id="rId2"/>
    <p:sldId id="261" r:id="rId3"/>
    <p:sldId id="271" r:id="rId4"/>
    <p:sldId id="272" r:id="rId5"/>
    <p:sldId id="269" r:id="rId6"/>
    <p:sldId id="270" r:id="rId7"/>
    <p:sldId id="266" r:id="rId8"/>
    <p:sldId id="267" r:id="rId9"/>
    <p:sldId id="268" r:id="rId10"/>
    <p:sldId id="274" r:id="rId11"/>
    <p:sldId id="265" r:id="rId12"/>
    <p:sldId id="273" r:id="rId13"/>
  </p:sldIdLst>
  <p:sldSz cx="7199313" cy="7199313"/>
  <p:notesSz cx="6858000" cy="9144000"/>
  <p:defaultTextStyle>
    <a:defPPr>
      <a:defRPr lang="es-U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225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949" y="1178222"/>
            <a:ext cx="6119416" cy="2506427"/>
          </a:xfrm>
        </p:spPr>
        <p:txBody>
          <a:bodyPr anchor="b"/>
          <a:lstStyle>
            <a:lvl1pPr algn="ctr">
              <a:defRPr sz="4724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9914" y="3781306"/>
            <a:ext cx="5399485" cy="1738167"/>
          </a:xfrm>
        </p:spPr>
        <p:txBody>
          <a:bodyPr/>
          <a:lstStyle>
            <a:lvl1pPr marL="0" indent="0" algn="ctr">
              <a:buNone/>
              <a:defRPr sz="1890"/>
            </a:lvl1pPr>
            <a:lvl2pPr marL="359954" indent="0" algn="ctr">
              <a:buNone/>
              <a:defRPr sz="1575"/>
            </a:lvl2pPr>
            <a:lvl3pPr marL="719907" indent="0" algn="ctr">
              <a:buNone/>
              <a:defRPr sz="1417"/>
            </a:lvl3pPr>
            <a:lvl4pPr marL="1079861" indent="0" algn="ctr">
              <a:buNone/>
              <a:defRPr sz="1260"/>
            </a:lvl4pPr>
            <a:lvl5pPr marL="1439814" indent="0" algn="ctr">
              <a:buNone/>
              <a:defRPr sz="1260"/>
            </a:lvl5pPr>
            <a:lvl6pPr marL="1799768" indent="0" algn="ctr">
              <a:buNone/>
              <a:defRPr sz="1260"/>
            </a:lvl6pPr>
            <a:lvl7pPr marL="2159721" indent="0" algn="ctr">
              <a:buNone/>
              <a:defRPr sz="1260"/>
            </a:lvl7pPr>
            <a:lvl8pPr marL="2519675" indent="0" algn="ctr">
              <a:buNone/>
              <a:defRPr sz="1260"/>
            </a:lvl8pPr>
            <a:lvl9pPr marL="2879628" indent="0" algn="ctr">
              <a:buNone/>
              <a:defRPr sz="126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33066-9BA6-4CF7-BA03-4F9D2BDBE666}" type="datetimeFigureOut">
              <a:rPr lang="es-UY" smtClean="0"/>
              <a:t>15/10/2018</a:t>
            </a:fld>
            <a:endParaRPr lang="es-U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7FA35-FFD5-412F-9E9F-B8656D1B2354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4323363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33066-9BA6-4CF7-BA03-4F9D2BDBE666}" type="datetimeFigureOut">
              <a:rPr lang="es-UY" smtClean="0"/>
              <a:t>15/10/2018</a:t>
            </a:fld>
            <a:endParaRPr lang="es-U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7FA35-FFD5-412F-9E9F-B8656D1B2354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2119590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52009" y="383297"/>
            <a:ext cx="1552352" cy="610108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4953" y="383297"/>
            <a:ext cx="4567064" cy="610108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33066-9BA6-4CF7-BA03-4F9D2BDBE666}" type="datetimeFigureOut">
              <a:rPr lang="es-UY" smtClean="0"/>
              <a:t>15/10/2018</a:t>
            </a:fld>
            <a:endParaRPr lang="es-U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7FA35-FFD5-412F-9E9F-B8656D1B2354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2569514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33066-9BA6-4CF7-BA03-4F9D2BDBE666}" type="datetimeFigureOut">
              <a:rPr lang="es-UY" smtClean="0"/>
              <a:t>15/10/2018</a:t>
            </a:fld>
            <a:endParaRPr lang="es-U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7FA35-FFD5-412F-9E9F-B8656D1B2354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8579798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1204" y="1794831"/>
            <a:ext cx="6209407" cy="2994714"/>
          </a:xfrm>
        </p:spPr>
        <p:txBody>
          <a:bodyPr anchor="b"/>
          <a:lstStyle>
            <a:lvl1pPr>
              <a:defRPr sz="4724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1204" y="4817876"/>
            <a:ext cx="6209407" cy="1574849"/>
          </a:xfrm>
        </p:spPr>
        <p:txBody>
          <a:bodyPr/>
          <a:lstStyle>
            <a:lvl1pPr marL="0" indent="0">
              <a:buNone/>
              <a:defRPr sz="1890">
                <a:solidFill>
                  <a:schemeClr val="tx1"/>
                </a:solidFill>
              </a:defRPr>
            </a:lvl1pPr>
            <a:lvl2pPr marL="359954" indent="0">
              <a:buNone/>
              <a:defRPr sz="1575">
                <a:solidFill>
                  <a:schemeClr val="tx1">
                    <a:tint val="75000"/>
                  </a:schemeClr>
                </a:solidFill>
              </a:defRPr>
            </a:lvl2pPr>
            <a:lvl3pPr marL="719907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3pPr>
            <a:lvl4pPr marL="1079861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4pPr>
            <a:lvl5pPr marL="1439814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5pPr>
            <a:lvl6pPr marL="1799768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6pPr>
            <a:lvl7pPr marL="2159721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7pPr>
            <a:lvl8pPr marL="2519675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8pPr>
            <a:lvl9pPr marL="2879628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33066-9BA6-4CF7-BA03-4F9D2BDBE666}" type="datetimeFigureOut">
              <a:rPr lang="es-UY" smtClean="0"/>
              <a:t>15/10/2018</a:t>
            </a:fld>
            <a:endParaRPr lang="es-U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7FA35-FFD5-412F-9E9F-B8656D1B2354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1899205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4953" y="1916484"/>
            <a:ext cx="3059708" cy="456789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44652" y="1916484"/>
            <a:ext cx="3059708" cy="456789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33066-9BA6-4CF7-BA03-4F9D2BDBE666}" type="datetimeFigureOut">
              <a:rPr lang="es-UY" smtClean="0"/>
              <a:t>15/10/2018</a:t>
            </a:fld>
            <a:endParaRPr lang="es-U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7FA35-FFD5-412F-9E9F-B8656D1B2354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42499820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891" y="383299"/>
            <a:ext cx="6209407" cy="1391534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891" y="1764832"/>
            <a:ext cx="3045646" cy="864917"/>
          </a:xfrm>
        </p:spPr>
        <p:txBody>
          <a:bodyPr anchor="b"/>
          <a:lstStyle>
            <a:lvl1pPr marL="0" indent="0">
              <a:buNone/>
              <a:defRPr sz="1890" b="1"/>
            </a:lvl1pPr>
            <a:lvl2pPr marL="359954" indent="0">
              <a:buNone/>
              <a:defRPr sz="1575" b="1"/>
            </a:lvl2pPr>
            <a:lvl3pPr marL="719907" indent="0">
              <a:buNone/>
              <a:defRPr sz="1417" b="1"/>
            </a:lvl3pPr>
            <a:lvl4pPr marL="1079861" indent="0">
              <a:buNone/>
              <a:defRPr sz="1260" b="1"/>
            </a:lvl4pPr>
            <a:lvl5pPr marL="1439814" indent="0">
              <a:buNone/>
              <a:defRPr sz="1260" b="1"/>
            </a:lvl5pPr>
            <a:lvl6pPr marL="1799768" indent="0">
              <a:buNone/>
              <a:defRPr sz="1260" b="1"/>
            </a:lvl6pPr>
            <a:lvl7pPr marL="2159721" indent="0">
              <a:buNone/>
              <a:defRPr sz="1260" b="1"/>
            </a:lvl7pPr>
            <a:lvl8pPr marL="2519675" indent="0">
              <a:buNone/>
              <a:defRPr sz="1260" b="1"/>
            </a:lvl8pPr>
            <a:lvl9pPr marL="2879628" indent="0">
              <a:buNone/>
              <a:defRPr sz="126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891" y="2629749"/>
            <a:ext cx="3045646" cy="386796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644652" y="1764832"/>
            <a:ext cx="3060646" cy="864917"/>
          </a:xfrm>
        </p:spPr>
        <p:txBody>
          <a:bodyPr anchor="b"/>
          <a:lstStyle>
            <a:lvl1pPr marL="0" indent="0">
              <a:buNone/>
              <a:defRPr sz="1890" b="1"/>
            </a:lvl1pPr>
            <a:lvl2pPr marL="359954" indent="0">
              <a:buNone/>
              <a:defRPr sz="1575" b="1"/>
            </a:lvl2pPr>
            <a:lvl3pPr marL="719907" indent="0">
              <a:buNone/>
              <a:defRPr sz="1417" b="1"/>
            </a:lvl3pPr>
            <a:lvl4pPr marL="1079861" indent="0">
              <a:buNone/>
              <a:defRPr sz="1260" b="1"/>
            </a:lvl4pPr>
            <a:lvl5pPr marL="1439814" indent="0">
              <a:buNone/>
              <a:defRPr sz="1260" b="1"/>
            </a:lvl5pPr>
            <a:lvl6pPr marL="1799768" indent="0">
              <a:buNone/>
              <a:defRPr sz="1260" b="1"/>
            </a:lvl6pPr>
            <a:lvl7pPr marL="2159721" indent="0">
              <a:buNone/>
              <a:defRPr sz="1260" b="1"/>
            </a:lvl7pPr>
            <a:lvl8pPr marL="2519675" indent="0">
              <a:buNone/>
              <a:defRPr sz="1260" b="1"/>
            </a:lvl8pPr>
            <a:lvl9pPr marL="2879628" indent="0">
              <a:buNone/>
              <a:defRPr sz="126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644652" y="2629749"/>
            <a:ext cx="3060646" cy="386796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33066-9BA6-4CF7-BA03-4F9D2BDBE666}" type="datetimeFigureOut">
              <a:rPr lang="es-UY" smtClean="0"/>
              <a:t>15/10/2018</a:t>
            </a:fld>
            <a:endParaRPr lang="es-U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7FA35-FFD5-412F-9E9F-B8656D1B2354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3137799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33066-9BA6-4CF7-BA03-4F9D2BDBE666}" type="datetimeFigureOut">
              <a:rPr lang="es-UY" smtClean="0"/>
              <a:t>15/10/2018</a:t>
            </a:fld>
            <a:endParaRPr lang="es-U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7FA35-FFD5-412F-9E9F-B8656D1B2354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2349892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33066-9BA6-4CF7-BA03-4F9D2BDBE666}" type="datetimeFigureOut">
              <a:rPr lang="es-UY" smtClean="0"/>
              <a:t>15/10/2018</a:t>
            </a:fld>
            <a:endParaRPr lang="es-U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7FA35-FFD5-412F-9E9F-B8656D1B2354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11559716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890" y="479954"/>
            <a:ext cx="2321966" cy="1679840"/>
          </a:xfrm>
        </p:spPr>
        <p:txBody>
          <a:bodyPr anchor="b"/>
          <a:lstStyle>
            <a:lvl1pPr>
              <a:defRPr sz="2519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60646" y="1036570"/>
            <a:ext cx="3644652" cy="5116178"/>
          </a:xfrm>
        </p:spPr>
        <p:txBody>
          <a:bodyPr/>
          <a:lstStyle>
            <a:lvl1pPr>
              <a:defRPr sz="2519"/>
            </a:lvl1pPr>
            <a:lvl2pPr>
              <a:defRPr sz="2204"/>
            </a:lvl2pPr>
            <a:lvl3pPr>
              <a:defRPr sz="1890"/>
            </a:lvl3pPr>
            <a:lvl4pPr>
              <a:defRPr sz="1575"/>
            </a:lvl4pPr>
            <a:lvl5pPr>
              <a:defRPr sz="1575"/>
            </a:lvl5pPr>
            <a:lvl6pPr>
              <a:defRPr sz="1575"/>
            </a:lvl6pPr>
            <a:lvl7pPr>
              <a:defRPr sz="1575"/>
            </a:lvl7pPr>
            <a:lvl8pPr>
              <a:defRPr sz="1575"/>
            </a:lvl8pPr>
            <a:lvl9pPr>
              <a:defRPr sz="1575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890" y="2159794"/>
            <a:ext cx="2321966" cy="4001285"/>
          </a:xfrm>
        </p:spPr>
        <p:txBody>
          <a:bodyPr/>
          <a:lstStyle>
            <a:lvl1pPr marL="0" indent="0">
              <a:buNone/>
              <a:defRPr sz="1260"/>
            </a:lvl1pPr>
            <a:lvl2pPr marL="359954" indent="0">
              <a:buNone/>
              <a:defRPr sz="1102"/>
            </a:lvl2pPr>
            <a:lvl3pPr marL="719907" indent="0">
              <a:buNone/>
              <a:defRPr sz="945"/>
            </a:lvl3pPr>
            <a:lvl4pPr marL="1079861" indent="0">
              <a:buNone/>
              <a:defRPr sz="787"/>
            </a:lvl4pPr>
            <a:lvl5pPr marL="1439814" indent="0">
              <a:buNone/>
              <a:defRPr sz="787"/>
            </a:lvl5pPr>
            <a:lvl6pPr marL="1799768" indent="0">
              <a:buNone/>
              <a:defRPr sz="787"/>
            </a:lvl6pPr>
            <a:lvl7pPr marL="2159721" indent="0">
              <a:buNone/>
              <a:defRPr sz="787"/>
            </a:lvl7pPr>
            <a:lvl8pPr marL="2519675" indent="0">
              <a:buNone/>
              <a:defRPr sz="787"/>
            </a:lvl8pPr>
            <a:lvl9pPr marL="2879628" indent="0">
              <a:buNone/>
              <a:defRPr sz="787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33066-9BA6-4CF7-BA03-4F9D2BDBE666}" type="datetimeFigureOut">
              <a:rPr lang="es-UY" smtClean="0"/>
              <a:t>15/10/2018</a:t>
            </a:fld>
            <a:endParaRPr lang="es-U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7FA35-FFD5-412F-9E9F-B8656D1B2354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39385754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890" y="479954"/>
            <a:ext cx="2321966" cy="1679840"/>
          </a:xfrm>
        </p:spPr>
        <p:txBody>
          <a:bodyPr anchor="b"/>
          <a:lstStyle>
            <a:lvl1pPr>
              <a:defRPr sz="2519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060646" y="1036570"/>
            <a:ext cx="3644652" cy="5116178"/>
          </a:xfrm>
        </p:spPr>
        <p:txBody>
          <a:bodyPr anchor="t"/>
          <a:lstStyle>
            <a:lvl1pPr marL="0" indent="0">
              <a:buNone/>
              <a:defRPr sz="2519"/>
            </a:lvl1pPr>
            <a:lvl2pPr marL="359954" indent="0">
              <a:buNone/>
              <a:defRPr sz="2204"/>
            </a:lvl2pPr>
            <a:lvl3pPr marL="719907" indent="0">
              <a:buNone/>
              <a:defRPr sz="1890"/>
            </a:lvl3pPr>
            <a:lvl4pPr marL="1079861" indent="0">
              <a:buNone/>
              <a:defRPr sz="1575"/>
            </a:lvl4pPr>
            <a:lvl5pPr marL="1439814" indent="0">
              <a:buNone/>
              <a:defRPr sz="1575"/>
            </a:lvl5pPr>
            <a:lvl6pPr marL="1799768" indent="0">
              <a:buNone/>
              <a:defRPr sz="1575"/>
            </a:lvl6pPr>
            <a:lvl7pPr marL="2159721" indent="0">
              <a:buNone/>
              <a:defRPr sz="1575"/>
            </a:lvl7pPr>
            <a:lvl8pPr marL="2519675" indent="0">
              <a:buNone/>
              <a:defRPr sz="1575"/>
            </a:lvl8pPr>
            <a:lvl9pPr marL="2879628" indent="0">
              <a:buNone/>
              <a:defRPr sz="1575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890" y="2159794"/>
            <a:ext cx="2321966" cy="4001285"/>
          </a:xfrm>
        </p:spPr>
        <p:txBody>
          <a:bodyPr/>
          <a:lstStyle>
            <a:lvl1pPr marL="0" indent="0">
              <a:buNone/>
              <a:defRPr sz="1260"/>
            </a:lvl1pPr>
            <a:lvl2pPr marL="359954" indent="0">
              <a:buNone/>
              <a:defRPr sz="1102"/>
            </a:lvl2pPr>
            <a:lvl3pPr marL="719907" indent="0">
              <a:buNone/>
              <a:defRPr sz="945"/>
            </a:lvl3pPr>
            <a:lvl4pPr marL="1079861" indent="0">
              <a:buNone/>
              <a:defRPr sz="787"/>
            </a:lvl4pPr>
            <a:lvl5pPr marL="1439814" indent="0">
              <a:buNone/>
              <a:defRPr sz="787"/>
            </a:lvl5pPr>
            <a:lvl6pPr marL="1799768" indent="0">
              <a:buNone/>
              <a:defRPr sz="787"/>
            </a:lvl6pPr>
            <a:lvl7pPr marL="2159721" indent="0">
              <a:buNone/>
              <a:defRPr sz="787"/>
            </a:lvl7pPr>
            <a:lvl8pPr marL="2519675" indent="0">
              <a:buNone/>
              <a:defRPr sz="787"/>
            </a:lvl8pPr>
            <a:lvl9pPr marL="2879628" indent="0">
              <a:buNone/>
              <a:defRPr sz="787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33066-9BA6-4CF7-BA03-4F9D2BDBE666}" type="datetimeFigureOut">
              <a:rPr lang="es-UY" smtClean="0"/>
              <a:t>15/10/2018</a:t>
            </a:fld>
            <a:endParaRPr lang="es-U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7FA35-FFD5-412F-9E9F-B8656D1B2354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1807203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4953" y="383299"/>
            <a:ext cx="6209407" cy="1391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4953" y="1916484"/>
            <a:ext cx="6209407" cy="45678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4953" y="6672698"/>
            <a:ext cx="1619845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833066-9BA6-4CF7-BA03-4F9D2BDBE666}" type="datetimeFigureOut">
              <a:rPr lang="es-UY" smtClean="0"/>
              <a:t>15/10/2018</a:t>
            </a:fld>
            <a:endParaRPr lang="es-U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84773" y="6672698"/>
            <a:ext cx="2429768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U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4515" y="6672698"/>
            <a:ext cx="1619845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B7FA35-FFD5-412F-9E9F-B8656D1B2354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3267548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19907" rtl="0" eaLnBrk="1" latinLnBrk="0" hangingPunct="1">
        <a:lnSpc>
          <a:spcPct val="90000"/>
        </a:lnSpc>
        <a:spcBef>
          <a:spcPct val="0"/>
        </a:spcBef>
        <a:buNone/>
        <a:defRPr sz="346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9977" indent="-179977" algn="l" defTabSz="71990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204" kern="1200">
          <a:solidFill>
            <a:schemeClr val="tx1"/>
          </a:solidFill>
          <a:latin typeface="+mn-lt"/>
          <a:ea typeface="+mn-ea"/>
          <a:cs typeface="+mn-cs"/>
        </a:defRPr>
      </a:lvl1pPr>
      <a:lvl2pPr marL="539930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899884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3pPr>
      <a:lvl4pPr marL="1259837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4pPr>
      <a:lvl5pPr marL="1619791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5pPr>
      <a:lvl6pPr marL="1979745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6pPr>
      <a:lvl7pPr marL="2339698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7pPr>
      <a:lvl8pPr marL="2699652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8pPr>
      <a:lvl9pPr marL="3059605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1pPr>
      <a:lvl2pPr marL="359954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2pPr>
      <a:lvl3pPr marL="719907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3pPr>
      <a:lvl4pPr marL="1079861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4pPr>
      <a:lvl5pPr marL="1439814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5pPr>
      <a:lvl6pPr marL="1799768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6pPr>
      <a:lvl7pPr marL="2159721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7pPr>
      <a:lvl8pPr marL="2519675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8pPr>
      <a:lvl9pPr marL="2879628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Y"/>
          </a:p>
        </p:txBody>
      </p:sp>
      <p:pic>
        <p:nvPicPr>
          <p:cNvPr id="6" name="Marcador de contenido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199313" cy="7199313"/>
          </a:xfrm>
        </p:spPr>
      </p:pic>
    </p:spTree>
    <p:extLst>
      <p:ext uri="{BB962C8B-B14F-4D97-AF65-F5344CB8AC3E}">
        <p14:creationId xmlns:p14="http://schemas.microsoft.com/office/powerpoint/2010/main" val="2402673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Y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199313" cy="7199313"/>
          </a:xfrm>
        </p:spPr>
      </p:pic>
    </p:spTree>
    <p:extLst>
      <p:ext uri="{BB962C8B-B14F-4D97-AF65-F5344CB8AC3E}">
        <p14:creationId xmlns:p14="http://schemas.microsoft.com/office/powerpoint/2010/main" val="1417076980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Y"/>
          </a:p>
        </p:txBody>
      </p:sp>
      <p:pic>
        <p:nvPicPr>
          <p:cNvPr id="6" name="Marcador de contenido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199313" cy="7199313"/>
          </a:xfrm>
        </p:spPr>
      </p:pic>
    </p:spTree>
    <p:extLst>
      <p:ext uri="{BB962C8B-B14F-4D97-AF65-F5344CB8AC3E}">
        <p14:creationId xmlns:p14="http://schemas.microsoft.com/office/powerpoint/2010/main" val="3537817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1044949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Y"/>
          </a:p>
        </p:txBody>
      </p:sp>
      <p:pic>
        <p:nvPicPr>
          <p:cNvPr id="6" name="Marcador de contenido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199313" cy="7199313"/>
          </a:xfrm>
        </p:spPr>
      </p:pic>
    </p:spTree>
    <p:extLst>
      <p:ext uri="{BB962C8B-B14F-4D97-AF65-F5344CB8AC3E}">
        <p14:creationId xmlns:p14="http://schemas.microsoft.com/office/powerpoint/2010/main" val="12468168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Y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199313" cy="7199313"/>
          </a:xfrm>
        </p:spPr>
      </p:pic>
    </p:spTree>
    <p:extLst>
      <p:ext uri="{BB962C8B-B14F-4D97-AF65-F5344CB8AC3E}">
        <p14:creationId xmlns:p14="http://schemas.microsoft.com/office/powerpoint/2010/main" val="2478237781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Y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199313" cy="7199313"/>
          </a:xfrm>
        </p:spPr>
      </p:pic>
    </p:spTree>
    <p:extLst>
      <p:ext uri="{BB962C8B-B14F-4D97-AF65-F5344CB8AC3E}">
        <p14:creationId xmlns:p14="http://schemas.microsoft.com/office/powerpoint/2010/main" val="322209951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Y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199313" cy="7199313"/>
          </a:xfrm>
        </p:spPr>
      </p:pic>
    </p:spTree>
    <p:extLst>
      <p:ext uri="{BB962C8B-B14F-4D97-AF65-F5344CB8AC3E}">
        <p14:creationId xmlns:p14="http://schemas.microsoft.com/office/powerpoint/2010/main" val="2811337849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Y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199313" cy="7199313"/>
          </a:xfrm>
        </p:spPr>
      </p:pic>
    </p:spTree>
    <p:extLst>
      <p:ext uri="{BB962C8B-B14F-4D97-AF65-F5344CB8AC3E}">
        <p14:creationId xmlns:p14="http://schemas.microsoft.com/office/powerpoint/2010/main" val="373009538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Y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3" y="0"/>
            <a:ext cx="7191470" cy="7191470"/>
          </a:xfrm>
        </p:spPr>
      </p:pic>
    </p:spTree>
    <p:extLst>
      <p:ext uri="{BB962C8B-B14F-4D97-AF65-F5344CB8AC3E}">
        <p14:creationId xmlns:p14="http://schemas.microsoft.com/office/powerpoint/2010/main" val="2390080613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Y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199313" cy="7199313"/>
          </a:xfrm>
        </p:spPr>
      </p:pic>
    </p:spTree>
    <p:extLst>
      <p:ext uri="{BB962C8B-B14F-4D97-AF65-F5344CB8AC3E}">
        <p14:creationId xmlns:p14="http://schemas.microsoft.com/office/powerpoint/2010/main" val="32881312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Y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199313" cy="7199313"/>
          </a:xfrm>
        </p:spPr>
      </p:pic>
    </p:spTree>
    <p:extLst>
      <p:ext uri="{BB962C8B-B14F-4D97-AF65-F5344CB8AC3E}">
        <p14:creationId xmlns:p14="http://schemas.microsoft.com/office/powerpoint/2010/main" val="3120627260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</TotalTime>
  <Words>0</Words>
  <Application>Microsoft Office PowerPoint</Application>
  <PresentationFormat>Personalizado</PresentationFormat>
  <Paragraphs>0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RevolucionUnattended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Javier</dc:creator>
  <cp:lastModifiedBy>Javier</cp:lastModifiedBy>
  <cp:revision>10</cp:revision>
  <dcterms:created xsi:type="dcterms:W3CDTF">2018-10-15T18:56:07Z</dcterms:created>
  <dcterms:modified xsi:type="dcterms:W3CDTF">2018-10-15T22:18:04Z</dcterms:modified>
</cp:coreProperties>
</file>